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895350" y="214323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466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NR 12 – OPERAÇÃO SEGURA DE MÁQUINAS E EQUIPAMENTOS - RECICLAGEM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8487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152451"/>
            <a:ext cx="6480347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Descrição e identificação dos riscos associados com cada máquina 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equipamento e as proteções específicas contra cada um deles;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Funcionamento das proteções; como e por que devem ser usadas;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Como e em que circunstâncias uma proteção pode ser removida, e por quem,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sendo na maioria dos casos, somente o pessoal de inspeção ou manutenção;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 que fazer, por exemplo, contatar o supervisor, se uma proteção foi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danificada ou se perdeu sua função, deixando de garantir uma segurança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adequada;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Os princípios de segurança na utilização da máquina ou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Segurança para riscos mecânicos, elétricos e outros relevantes;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Método de trabalho seguro;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Permissão de trabalho; e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Sistema de bloqueio de funcionamento da máquina e equipamento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durante operações de inspeção, limpeza, lubrificação e manutenção.</a:t>
            </a:r>
          </a:p>
          <a:p>
            <a:pPr algn="l"/>
            <a:endParaRPr lang="pt-BR" altLang="pt-BR" sz="11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231" y="4868647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tângulo 7">
            <a:extLst>
              <a:ext uri="{FF2B5EF4-FFF2-40B4-BE49-F238E27FC236}">
                <a16:creationId xmlns:a16="http://schemas.microsoft.com/office/drawing/2014/main" id="{546ECB22-D30C-4741-BC84-153339A62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43" y="4528020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Especificar as ferramentas eletroportáteis que serão utilizadas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2383</TotalTime>
  <Words>312</Words>
  <Application>Microsoft Office PowerPoint</Application>
  <PresentationFormat>Personalizar</PresentationFormat>
  <Paragraphs>44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294</cp:revision>
  <cp:lastPrinted>2023-01-18T11:46:20Z</cp:lastPrinted>
  <dcterms:created xsi:type="dcterms:W3CDTF">1996-09-21T19:33:27Z</dcterms:created>
  <dcterms:modified xsi:type="dcterms:W3CDTF">2024-08-06T20:53:41Z</dcterms:modified>
</cp:coreProperties>
</file>